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57" r:id="rId12"/>
    <p:sldId id="267" r:id="rId1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7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F48ED2D0-6857-4693-816B-841AE0F1BD30}" type="datetimeFigureOut">
              <a:rPr lang="es-ES" smtClean="0"/>
              <a:pPr/>
              <a:t>15/03/2013</a:t>
            </a:fld>
            <a:endParaRPr lang="es-ES"/>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ES"/>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722F506-F510-40D8-8735-1EE0798D701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8ED2D0-6857-4693-816B-841AE0F1BD30}" type="datetimeFigureOut">
              <a:rPr lang="es-ES" smtClean="0"/>
              <a:pPr/>
              <a:t>15/03/2013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22F506-F510-40D8-8735-1EE0798D701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48ED2D0-6857-4693-816B-841AE0F1BD30}" type="datetimeFigureOut">
              <a:rPr lang="es-ES" smtClean="0"/>
              <a:pPr/>
              <a:t>15/03/2013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0722F506-F510-40D8-8735-1EE0798D701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F48ED2D0-6857-4693-816B-841AE0F1BD30}" type="datetimeFigureOut">
              <a:rPr lang="es-ES" smtClean="0"/>
              <a:pPr/>
              <a:t>15/03/2013</a:t>
            </a:fld>
            <a:endParaRPr lang="es-ES"/>
          </a:p>
        </p:txBody>
      </p:sp>
      <p:sp>
        <p:nvSpPr>
          <p:cNvPr id="5" name="4 Marcador de pie de página"/>
          <p:cNvSpPr>
            <a:spLocks noGrp="1"/>
          </p:cNvSpPr>
          <p:nvPr>
            <p:ph type="ftr" sz="quarter" idx="11"/>
          </p:nvPr>
        </p:nvSpPr>
        <p:spPr>
          <a:xfrm>
            <a:off x="457200" y="6480969"/>
            <a:ext cx="4260056" cy="300831"/>
          </a:xfrm>
        </p:spPr>
        <p:txBody>
          <a:bodyPr/>
          <a:lstStyle/>
          <a:p>
            <a:endParaRPr lang="es-ES"/>
          </a:p>
        </p:txBody>
      </p:sp>
      <p:sp>
        <p:nvSpPr>
          <p:cNvPr id="6" name="5 Marcador de número de diapositiva"/>
          <p:cNvSpPr>
            <a:spLocks noGrp="1"/>
          </p:cNvSpPr>
          <p:nvPr>
            <p:ph type="sldNum" sz="quarter" idx="12"/>
          </p:nvPr>
        </p:nvSpPr>
        <p:spPr/>
        <p:txBody>
          <a:bodyPr/>
          <a:lstStyle/>
          <a:p>
            <a:fld id="{0722F506-F510-40D8-8735-1EE0798D701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F48ED2D0-6857-4693-816B-841AE0F1BD30}" type="datetimeFigureOut">
              <a:rPr lang="es-ES" smtClean="0"/>
              <a:pPr/>
              <a:t>15/03/2013</a:t>
            </a:fld>
            <a:endParaRPr lang="es-ES"/>
          </a:p>
        </p:txBody>
      </p:sp>
      <p:sp>
        <p:nvSpPr>
          <p:cNvPr id="5" name="4 Marcador de pie de página"/>
          <p:cNvSpPr>
            <a:spLocks noGrp="1"/>
          </p:cNvSpPr>
          <p:nvPr>
            <p:ph type="ftr" sz="quarter" idx="11"/>
          </p:nvPr>
        </p:nvSpPr>
        <p:spPr>
          <a:xfrm>
            <a:off x="2619376" y="6480969"/>
            <a:ext cx="4260056" cy="300831"/>
          </a:xfrm>
        </p:spPr>
        <p:txBody>
          <a:bodyPr/>
          <a:lstStyle/>
          <a:p>
            <a:endParaRPr lang="es-ES"/>
          </a:p>
        </p:txBody>
      </p:sp>
      <p:sp>
        <p:nvSpPr>
          <p:cNvPr id="6" name="5 Marcador de número de diapositiva"/>
          <p:cNvSpPr>
            <a:spLocks noGrp="1"/>
          </p:cNvSpPr>
          <p:nvPr>
            <p:ph type="sldNum" sz="quarter" idx="12"/>
          </p:nvPr>
        </p:nvSpPr>
        <p:spPr>
          <a:xfrm>
            <a:off x="8451056" y="809624"/>
            <a:ext cx="502920" cy="300831"/>
          </a:xfrm>
        </p:spPr>
        <p:txBody>
          <a:bodyPr/>
          <a:lstStyle/>
          <a:p>
            <a:fld id="{0722F506-F510-40D8-8735-1EE0798D7010}" type="slidenum">
              <a:rPr lang="es-ES" smtClean="0"/>
              <a:pPr/>
              <a:t>‹Nº›</a:t>
            </a:fld>
            <a:endParaRPr lang="es-ES"/>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F48ED2D0-6857-4693-816B-841AE0F1BD30}" type="datetimeFigureOut">
              <a:rPr lang="es-ES" smtClean="0"/>
              <a:pPr/>
              <a:t>15/03/2013</a:t>
            </a:fld>
            <a:endParaRPr lang="es-ES"/>
          </a:p>
        </p:txBody>
      </p:sp>
      <p:sp>
        <p:nvSpPr>
          <p:cNvPr id="6" name="5 Marcador de pie de página"/>
          <p:cNvSpPr>
            <a:spLocks noGrp="1"/>
          </p:cNvSpPr>
          <p:nvPr>
            <p:ph type="ftr" sz="quarter" idx="11"/>
          </p:nvPr>
        </p:nvSpPr>
        <p:spPr>
          <a:xfrm>
            <a:off x="457200" y="6480969"/>
            <a:ext cx="4260056" cy="301752"/>
          </a:xfrm>
        </p:spPr>
        <p:txBody>
          <a:bodyPr/>
          <a:lstStyle/>
          <a:p>
            <a:endParaRPr lang="es-ES"/>
          </a:p>
        </p:txBody>
      </p:sp>
      <p:sp>
        <p:nvSpPr>
          <p:cNvPr id="7" name="6 Marcador de número de diapositiva"/>
          <p:cNvSpPr>
            <a:spLocks noGrp="1"/>
          </p:cNvSpPr>
          <p:nvPr>
            <p:ph type="sldNum" sz="quarter" idx="12"/>
          </p:nvPr>
        </p:nvSpPr>
        <p:spPr>
          <a:xfrm>
            <a:off x="7589520" y="6480969"/>
            <a:ext cx="502920" cy="301752"/>
          </a:xfrm>
        </p:spPr>
        <p:txBody>
          <a:bodyPr/>
          <a:lstStyle/>
          <a:p>
            <a:fld id="{0722F506-F510-40D8-8735-1EE0798D701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F48ED2D0-6857-4693-816B-841AE0F1BD30}" type="datetimeFigureOut">
              <a:rPr lang="es-ES" smtClean="0"/>
              <a:pPr/>
              <a:t>15/03/2013</a:t>
            </a:fld>
            <a:endParaRPr lang="es-ES"/>
          </a:p>
        </p:txBody>
      </p:sp>
      <p:sp>
        <p:nvSpPr>
          <p:cNvPr id="8" name="7 Marcador de pie de página"/>
          <p:cNvSpPr>
            <a:spLocks noGrp="1"/>
          </p:cNvSpPr>
          <p:nvPr>
            <p:ph type="ftr" sz="quarter" idx="11"/>
          </p:nvPr>
        </p:nvSpPr>
        <p:spPr>
          <a:xfrm>
            <a:off x="457200" y="6480969"/>
            <a:ext cx="4261104" cy="301752"/>
          </a:xfrm>
        </p:spPr>
        <p:txBody>
          <a:bodyPr/>
          <a:lstStyle/>
          <a:p>
            <a:endParaRPr lang="es-ES"/>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0722F506-F510-40D8-8735-1EE0798D701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48ED2D0-6857-4693-816B-841AE0F1BD30}" type="datetimeFigureOut">
              <a:rPr lang="es-ES" smtClean="0"/>
              <a:pPr/>
              <a:t>15/03/2013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0722F506-F510-40D8-8735-1EE0798D701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F48ED2D0-6857-4693-816B-841AE0F1BD30}" type="datetimeFigureOut">
              <a:rPr lang="es-ES" smtClean="0"/>
              <a:pPr/>
              <a:t>15/03/2013</a:t>
            </a:fld>
            <a:endParaRPr lang="es-ES"/>
          </a:p>
        </p:txBody>
      </p:sp>
      <p:sp>
        <p:nvSpPr>
          <p:cNvPr id="3" name="2 Marcador de pie de página"/>
          <p:cNvSpPr>
            <a:spLocks noGrp="1"/>
          </p:cNvSpPr>
          <p:nvPr>
            <p:ph type="ftr" sz="quarter" idx="11"/>
          </p:nvPr>
        </p:nvSpPr>
        <p:spPr>
          <a:xfrm>
            <a:off x="457200" y="6481890"/>
            <a:ext cx="4260056" cy="300831"/>
          </a:xfrm>
        </p:spPr>
        <p:txBody>
          <a:bodyPr/>
          <a:lstStyle/>
          <a:p>
            <a:endParaRPr lang="es-ES"/>
          </a:p>
        </p:txBody>
      </p:sp>
      <p:sp>
        <p:nvSpPr>
          <p:cNvPr id="4" name="3 Marcador de número de diapositiva"/>
          <p:cNvSpPr>
            <a:spLocks noGrp="1"/>
          </p:cNvSpPr>
          <p:nvPr>
            <p:ph type="sldNum" sz="quarter" idx="12"/>
          </p:nvPr>
        </p:nvSpPr>
        <p:spPr>
          <a:xfrm>
            <a:off x="7589520" y="6480969"/>
            <a:ext cx="502920" cy="301752"/>
          </a:xfrm>
        </p:spPr>
        <p:txBody>
          <a:bodyPr/>
          <a:lstStyle/>
          <a:p>
            <a:fld id="{0722F506-F510-40D8-8735-1EE0798D701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F48ED2D0-6857-4693-816B-841AE0F1BD30}" type="datetimeFigureOut">
              <a:rPr lang="es-ES" smtClean="0"/>
              <a:pPr/>
              <a:t>15/03/2013</a:t>
            </a:fld>
            <a:endParaRPr lang="es-ES"/>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0722F506-F510-40D8-8735-1EE0798D701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F48ED2D0-6857-4693-816B-841AE0F1BD30}" type="datetimeFigureOut">
              <a:rPr lang="es-ES" smtClean="0"/>
              <a:pPr/>
              <a:t>15/03/2013</a:t>
            </a:fld>
            <a:endParaRPr lang="es-ES"/>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ES"/>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0722F506-F510-40D8-8735-1EE0798D7010}"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F48ED2D0-6857-4693-816B-841AE0F1BD30}" type="datetimeFigureOut">
              <a:rPr lang="es-ES" smtClean="0"/>
              <a:pPr/>
              <a:t>15/03/2013</a:t>
            </a:fld>
            <a:endParaRPr lang="es-ES"/>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ES"/>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722F506-F510-40D8-8735-1EE0798D7010}"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http://www.solvetic.net/images/noticias/google_docs_beta.jpg"/>
          <p:cNvPicPr>
            <a:picLocks noChangeAspect="1" noChangeArrowheads="1"/>
          </p:cNvPicPr>
          <p:nvPr/>
        </p:nvPicPr>
        <p:blipFill>
          <a:blip r:embed="rId2" cstate="print"/>
          <a:srcRect/>
          <a:stretch>
            <a:fillRect/>
          </a:stretch>
        </p:blipFill>
        <p:spPr bwMode="auto">
          <a:xfrm rot="1162010">
            <a:off x="809617" y="2956663"/>
            <a:ext cx="3200400" cy="3131127"/>
          </a:xfrm>
          <a:prstGeom prst="rect">
            <a:avLst/>
          </a:prstGeom>
          <a:noFill/>
        </p:spPr>
      </p:pic>
      <p:sp>
        <p:nvSpPr>
          <p:cNvPr id="4" name="3 Rectángulo"/>
          <p:cNvSpPr/>
          <p:nvPr/>
        </p:nvSpPr>
        <p:spPr>
          <a:xfrm>
            <a:off x="716618" y="2057400"/>
            <a:ext cx="7710765" cy="156966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96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 CHRISTY" pitchFamily="2" charset="0"/>
              </a:rPr>
              <a:t>Google </a:t>
            </a:r>
            <a:r>
              <a:rPr lang="es-ES" sz="9600" b="1" cap="all" spc="0" dirty="0" err="1"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 CHRISTY" pitchFamily="2" charset="0"/>
              </a:rPr>
              <a:t>docs</a:t>
            </a:r>
            <a:endParaRPr lang="es-ES" sz="96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AR CHRISTY"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6000" dirty="0" smtClean="0">
                <a:latin typeface="AR CHRISTY" pitchFamily="2" charset="0"/>
              </a:rPr>
              <a:t>EN CONCLUSION</a:t>
            </a:r>
            <a:endParaRPr lang="es-ES" sz="6000" dirty="0">
              <a:latin typeface="AR CHRISTY" pitchFamily="2" charset="0"/>
            </a:endParaRPr>
          </a:p>
        </p:txBody>
      </p:sp>
      <p:sp>
        <p:nvSpPr>
          <p:cNvPr id="3" name="2 Marcador de contenido"/>
          <p:cNvSpPr>
            <a:spLocks noGrp="1"/>
          </p:cNvSpPr>
          <p:nvPr>
            <p:ph idx="1"/>
          </p:nvPr>
        </p:nvSpPr>
        <p:spPr/>
        <p:txBody>
          <a:bodyPr/>
          <a:lstStyle/>
          <a:p>
            <a:r>
              <a:rPr lang="es-ES" dirty="0" smtClean="0"/>
              <a:t>Google </a:t>
            </a:r>
            <a:r>
              <a:rPr lang="es-ES" dirty="0" err="1" smtClean="0"/>
              <a:t>Docs</a:t>
            </a:r>
            <a:r>
              <a:rPr lang="es-ES" dirty="0" smtClean="0"/>
              <a:t> es  una sencilla pero potente suite ofimática, todo en línea.</a:t>
            </a:r>
          </a:p>
          <a:p>
            <a:r>
              <a:rPr lang="es-ES" dirty="0" smtClean="0"/>
              <a:t>Nos permite crear nuevos documentos, editar los que ya teníamos o compartirlos en la red.</a:t>
            </a:r>
          </a:p>
          <a:p>
            <a:r>
              <a:rPr lang="es-ES" dirty="0" smtClean="0"/>
              <a:t>Es un programa gratuito y se pueden guardan lo archivos en </a:t>
            </a:r>
            <a:r>
              <a:rPr lang="es-ES" dirty="0" err="1" smtClean="0"/>
              <a:t>linea</a:t>
            </a: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None/>
            </a:pPr>
            <a:r>
              <a:rPr lang="es-ES" dirty="0" smtClean="0"/>
              <a:t>http://www.youtube.com/GoogleDocsCommunity</a:t>
            </a:r>
          </a:p>
          <a:p>
            <a:pPr>
              <a:buNone/>
            </a:pPr>
            <a:r>
              <a:rPr lang="es-ES" dirty="0" smtClean="0"/>
              <a:t>http://www.youtube.com/GoogleDocsCommunity#p/c/A62B9725E01346BA/0/IzgaUOW6GIs</a:t>
            </a:r>
            <a:endParaRPr lang="es-ES" dirty="0"/>
          </a:p>
        </p:txBody>
      </p:sp>
      <p:sp>
        <p:nvSpPr>
          <p:cNvPr id="4" name="3 Rectángulo"/>
          <p:cNvSpPr/>
          <p:nvPr/>
        </p:nvSpPr>
        <p:spPr>
          <a:xfrm>
            <a:off x="3276600" y="685800"/>
            <a:ext cx="2590800" cy="1015663"/>
          </a:xfrm>
          <a:prstGeom prst="rect">
            <a:avLst/>
          </a:prstGeom>
        </p:spPr>
        <p:txBody>
          <a:bodyPr wrap="square">
            <a:spAutoFit/>
          </a:bodyPr>
          <a:lstStyle/>
          <a:p>
            <a:pPr algn="ctr"/>
            <a:r>
              <a:rPr lang="es-ES" sz="6000" dirty="0" smtClean="0">
                <a:solidFill>
                  <a:schemeClr val="accent1"/>
                </a:solidFill>
                <a:latin typeface="AR CHRISTY" pitchFamily="2" charset="0"/>
              </a:rPr>
              <a:t>VIDEOS</a:t>
            </a:r>
            <a:endParaRPr lang="es-ES" sz="6000" dirty="0">
              <a:solidFill>
                <a:schemeClr val="accent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6000" dirty="0" smtClean="0">
                <a:latin typeface="AR CHRISTY" pitchFamily="2" charset="0"/>
              </a:rPr>
              <a:t>BIBLIOGRAFÍA </a:t>
            </a:r>
            <a:endParaRPr lang="es-ES" sz="6000" dirty="0">
              <a:latin typeface="AR CHRISTY" pitchFamily="2" charset="0"/>
            </a:endParaRPr>
          </a:p>
        </p:txBody>
      </p:sp>
      <p:sp>
        <p:nvSpPr>
          <p:cNvPr id="3" name="2 Marcador de contenido"/>
          <p:cNvSpPr>
            <a:spLocks noGrp="1"/>
          </p:cNvSpPr>
          <p:nvPr>
            <p:ph idx="1"/>
          </p:nvPr>
        </p:nvSpPr>
        <p:spPr/>
        <p:txBody>
          <a:bodyPr/>
          <a:lstStyle/>
          <a:p>
            <a:r>
              <a:rPr lang="es-ES" dirty="0" smtClean="0"/>
              <a:t>es.wikipedia.org/wiki/</a:t>
            </a:r>
            <a:r>
              <a:rPr lang="es-ES" dirty="0" err="1" smtClean="0"/>
              <a:t>Google_</a:t>
            </a:r>
            <a:r>
              <a:rPr lang="es-ES" b="1" dirty="0" err="1" smtClean="0"/>
              <a:t>Docs</a:t>
            </a:r>
            <a:endParaRPr lang="es-ES" b="1" dirty="0" smtClean="0"/>
          </a:p>
          <a:p>
            <a:r>
              <a:rPr lang="es-ES" dirty="0" smtClean="0"/>
              <a:t>http://docs.google.com/support/bin/answer.py?answer=49008&amp;hl=en</a:t>
            </a:r>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409700" y="267494"/>
            <a:ext cx="6324600" cy="1399032"/>
          </a:xfrm>
        </p:spPr>
        <p:txBody>
          <a:bodyPr>
            <a:normAutofit/>
          </a:bodyPr>
          <a:lstStyle/>
          <a:p>
            <a:pPr algn="ctr"/>
            <a:r>
              <a:rPr lang="es-CO" sz="8000" dirty="0" smtClean="0">
                <a:latin typeface="AR CHRISTY" pitchFamily="2" charset="0"/>
              </a:rPr>
              <a:t>QUE ES?</a:t>
            </a:r>
            <a:endParaRPr lang="es-ES" sz="8000" dirty="0">
              <a:latin typeface="AR CHRISTY" pitchFamily="2" charset="0"/>
            </a:endParaRPr>
          </a:p>
        </p:txBody>
      </p:sp>
      <p:sp>
        <p:nvSpPr>
          <p:cNvPr id="3" name="2 Marcador de contenido"/>
          <p:cNvSpPr>
            <a:spLocks noGrp="1"/>
          </p:cNvSpPr>
          <p:nvPr>
            <p:ph idx="1"/>
          </p:nvPr>
        </p:nvSpPr>
        <p:spPr>
          <a:xfrm>
            <a:off x="0" y="1524000"/>
            <a:ext cx="9144000" cy="3048000"/>
          </a:xfrm>
        </p:spPr>
        <p:txBody>
          <a:bodyPr/>
          <a:lstStyle/>
          <a:p>
            <a:pPr marL="55563" indent="0">
              <a:buNone/>
            </a:pPr>
            <a:r>
              <a:rPr lang="es-ES" dirty="0" smtClean="0"/>
              <a:t>Es un programa gratuito basado en Web para crear documentos en línea con la </a:t>
            </a:r>
            <a:r>
              <a:rPr lang="es-ES" dirty="0" smtClean="0">
                <a:solidFill>
                  <a:schemeClr val="accent1"/>
                </a:solidFill>
              </a:rPr>
              <a:t>posibilidad de colaborar en grupo</a:t>
            </a:r>
            <a:r>
              <a:rPr lang="es-ES" dirty="0" smtClean="0"/>
              <a:t>. Incluye un Procesador de textos, una Hoja de cálculo, Programa de presentación básico y un editor de formularios destinados a encuestas</a:t>
            </a:r>
            <a:endParaRPr lang="es-ES" dirty="0"/>
          </a:p>
        </p:txBody>
      </p:sp>
      <p:pic>
        <p:nvPicPr>
          <p:cNvPr id="1026" name="Picture 2" descr="C:\Users\Rafa\Desktop\skhdf;.JPG"/>
          <p:cNvPicPr>
            <a:picLocks noChangeAspect="1" noChangeArrowheads="1"/>
          </p:cNvPicPr>
          <p:nvPr/>
        </p:nvPicPr>
        <p:blipFill>
          <a:blip r:embed="rId2" cstate="print"/>
          <a:srcRect/>
          <a:stretch>
            <a:fillRect/>
          </a:stretch>
        </p:blipFill>
        <p:spPr bwMode="auto">
          <a:xfrm>
            <a:off x="304801" y="4419600"/>
            <a:ext cx="4114800" cy="2209800"/>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267494"/>
            <a:ext cx="9144000" cy="1399032"/>
          </a:xfrm>
        </p:spPr>
        <p:txBody>
          <a:bodyPr>
            <a:noAutofit/>
          </a:bodyPr>
          <a:lstStyle/>
          <a:p>
            <a:pPr algn="ctr"/>
            <a:r>
              <a:rPr lang="es-CO" sz="6600" dirty="0" smtClean="0">
                <a:latin typeface="AR CHRISTY" pitchFamily="2" charset="0"/>
              </a:rPr>
              <a:t>COMO LO CREO?</a:t>
            </a:r>
            <a:endParaRPr lang="es-ES" sz="6600" dirty="0">
              <a:latin typeface="AR CHRISTY" pitchFamily="2" charset="0"/>
            </a:endParaRPr>
          </a:p>
        </p:txBody>
      </p:sp>
      <p:sp>
        <p:nvSpPr>
          <p:cNvPr id="3" name="2 Marcador de contenido"/>
          <p:cNvSpPr>
            <a:spLocks noGrp="1"/>
          </p:cNvSpPr>
          <p:nvPr>
            <p:ph idx="1"/>
          </p:nvPr>
        </p:nvSpPr>
        <p:spPr>
          <a:xfrm>
            <a:off x="304800" y="1447800"/>
            <a:ext cx="8229600" cy="4572000"/>
          </a:xfrm>
        </p:spPr>
        <p:txBody>
          <a:bodyPr>
            <a:normAutofit/>
          </a:bodyPr>
          <a:lstStyle/>
          <a:p>
            <a:pPr marL="578358" indent="-514350">
              <a:buAutoNum type="arabicPeriod"/>
            </a:pPr>
            <a:r>
              <a:rPr lang="es-CO" dirty="0" smtClean="0"/>
              <a:t>Tener una cuenta Google, </a:t>
            </a:r>
            <a:r>
              <a:rPr lang="es-ES" dirty="0" smtClean="0"/>
              <a:t>si alguna vez te has registrado en algún servicio de Google (Reader, </a:t>
            </a:r>
            <a:r>
              <a:rPr lang="es-ES" dirty="0" err="1" smtClean="0"/>
              <a:t>Sites</a:t>
            </a:r>
            <a:r>
              <a:rPr lang="es-ES" dirty="0" smtClean="0"/>
              <a:t>, </a:t>
            </a:r>
            <a:r>
              <a:rPr lang="es-ES" dirty="0" err="1" smtClean="0"/>
              <a:t>youTube</a:t>
            </a:r>
            <a:r>
              <a:rPr lang="es-ES" dirty="0" smtClean="0"/>
              <a:t>, </a:t>
            </a:r>
            <a:r>
              <a:rPr lang="es-ES" dirty="0" err="1" smtClean="0"/>
              <a:t>Blogger</a:t>
            </a:r>
            <a:r>
              <a:rPr lang="es-ES" dirty="0" smtClean="0"/>
              <a:t>, etc...) ya tendrás una, y puedes usarla.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52400" y="381000"/>
            <a:ext cx="8305800" cy="2971800"/>
          </a:xfrm>
        </p:spPr>
        <p:txBody>
          <a:bodyPr>
            <a:normAutofit/>
          </a:bodyPr>
          <a:lstStyle/>
          <a:p>
            <a:pPr marL="0" indent="0">
              <a:buNone/>
            </a:pPr>
            <a:r>
              <a:rPr lang="es-CO" dirty="0" smtClean="0">
                <a:solidFill>
                  <a:schemeClr val="accent1"/>
                </a:solidFill>
              </a:rPr>
              <a:t>2. </a:t>
            </a:r>
            <a:r>
              <a:rPr lang="es-ES" dirty="0" smtClean="0"/>
              <a:t>Al ser una aplicación Web, Google </a:t>
            </a:r>
            <a:r>
              <a:rPr lang="es-ES" dirty="0" err="1" smtClean="0"/>
              <a:t>Docs</a:t>
            </a:r>
            <a:r>
              <a:rPr lang="es-ES" dirty="0" smtClean="0"/>
              <a:t> necesita ser utilizado a través de un navegador. Así que el primer paso será abrir una nueva ventana el nuestro.</a:t>
            </a:r>
          </a:p>
          <a:p>
            <a:pPr>
              <a:buNone/>
            </a:pPr>
            <a:endParaRPr lang="es-ES" dirty="0"/>
          </a:p>
        </p:txBody>
      </p:sp>
      <p:pic>
        <p:nvPicPr>
          <p:cNvPr id="1026" name="Picture 2" descr="C:\Users\Rafa\Desktop\Captura.JPG"/>
          <p:cNvPicPr>
            <a:picLocks noChangeAspect="1" noChangeArrowheads="1"/>
          </p:cNvPicPr>
          <p:nvPr/>
        </p:nvPicPr>
        <p:blipFill>
          <a:blip r:embed="rId2" cstate="print"/>
          <a:srcRect/>
          <a:stretch>
            <a:fillRect/>
          </a:stretch>
        </p:blipFill>
        <p:spPr bwMode="auto">
          <a:xfrm>
            <a:off x="1034661" y="2438400"/>
            <a:ext cx="7074679" cy="4419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28600"/>
            <a:ext cx="8229600" cy="2743200"/>
          </a:xfrm>
        </p:spPr>
        <p:txBody>
          <a:bodyPr>
            <a:normAutofit lnSpcReduction="10000"/>
          </a:bodyPr>
          <a:lstStyle/>
          <a:p>
            <a:pPr marL="0" indent="0">
              <a:buNone/>
            </a:pPr>
            <a:r>
              <a:rPr lang="es-CO" dirty="0" smtClean="0">
                <a:solidFill>
                  <a:schemeClr val="accent1"/>
                </a:solidFill>
              </a:rPr>
              <a:t>3.</a:t>
            </a:r>
            <a:r>
              <a:rPr lang="es-CO" dirty="0" smtClean="0"/>
              <a:t> T</a:t>
            </a:r>
            <a:r>
              <a:rPr lang="es-ES" dirty="0" err="1" smtClean="0"/>
              <a:t>ecleamos</a:t>
            </a:r>
            <a:r>
              <a:rPr lang="es-ES" dirty="0" smtClean="0"/>
              <a:t> la dirección </a:t>
            </a:r>
            <a:r>
              <a:rPr lang="es-ES" i="1" dirty="0" smtClean="0"/>
              <a:t>http://docs.google.com</a:t>
            </a:r>
            <a:r>
              <a:rPr lang="es-ES" dirty="0" smtClean="0"/>
              <a:t>.  También encontraremos enlaces a </a:t>
            </a:r>
            <a:r>
              <a:rPr lang="es-ES" b="1" dirty="0" err="1" smtClean="0"/>
              <a:t>Docs</a:t>
            </a:r>
            <a:r>
              <a:rPr lang="es-ES" dirty="0" smtClean="0"/>
              <a:t> cuando accedamos a los servicios de Google, como nuestra cuenta de </a:t>
            </a:r>
            <a:r>
              <a:rPr lang="es-ES" dirty="0" err="1" smtClean="0"/>
              <a:t>GMail</a:t>
            </a:r>
            <a:r>
              <a:rPr lang="es-ES" dirty="0" smtClean="0"/>
              <a:t>, o en el menú del buscador.</a:t>
            </a:r>
            <a:endParaRPr lang="es-ES" dirty="0" smtClean="0">
              <a:solidFill>
                <a:schemeClr val="accent1"/>
              </a:solidFill>
            </a:endParaRPr>
          </a:p>
          <a:p>
            <a:pPr>
              <a:buNone/>
            </a:pPr>
            <a:endParaRPr lang="es-ES" dirty="0"/>
          </a:p>
        </p:txBody>
      </p:sp>
      <p:pic>
        <p:nvPicPr>
          <p:cNvPr id="4" name="Picture 2" descr="http://www.aulaclic.es/googledocs/graficos/pant_userpass.gif"/>
          <p:cNvPicPr>
            <a:picLocks noChangeAspect="1" noChangeArrowheads="1"/>
          </p:cNvPicPr>
          <p:nvPr/>
        </p:nvPicPr>
        <p:blipFill>
          <a:blip r:embed="rId2" cstate="print"/>
          <a:srcRect/>
          <a:stretch>
            <a:fillRect/>
          </a:stretch>
        </p:blipFill>
        <p:spPr bwMode="auto">
          <a:xfrm>
            <a:off x="1066800" y="3048000"/>
            <a:ext cx="6781800" cy="3657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57200"/>
            <a:ext cx="8229600" cy="2514600"/>
          </a:xfrm>
        </p:spPr>
        <p:txBody>
          <a:bodyPr/>
          <a:lstStyle/>
          <a:p>
            <a:pPr marL="0" indent="0">
              <a:buNone/>
            </a:pPr>
            <a:r>
              <a:rPr lang="es-ES" dirty="0" smtClean="0">
                <a:solidFill>
                  <a:schemeClr val="accent1"/>
                </a:solidFill>
              </a:rPr>
              <a:t>4. </a:t>
            </a:r>
            <a:r>
              <a:rPr lang="es-ES" dirty="0" smtClean="0"/>
              <a:t>Ahora en la casilla Correo electrónico introducimos la dirección que usamos en nuestra cuenta Google, y en la casilla inferior nuestra contraseña. Sólo nos queda pulsar el botón Acceder</a:t>
            </a:r>
          </a:p>
          <a:p>
            <a:pPr marL="0" indent="0">
              <a:buNone/>
            </a:pPr>
            <a:endParaRPr lang="es-ES" dirty="0"/>
          </a:p>
        </p:txBody>
      </p:sp>
      <p:pic>
        <p:nvPicPr>
          <p:cNvPr id="4" name="Picture 2" descr="http://www.aulaclic.es/googledocs/graficos/pant_userpass.gif"/>
          <p:cNvPicPr>
            <a:picLocks noChangeAspect="1" noChangeArrowheads="1"/>
          </p:cNvPicPr>
          <p:nvPr/>
        </p:nvPicPr>
        <p:blipFill>
          <a:blip r:embed="rId2" cstate="print"/>
          <a:srcRect l="62921" t="20833" b="10417"/>
          <a:stretch>
            <a:fillRect/>
          </a:stretch>
        </p:blipFill>
        <p:spPr bwMode="auto">
          <a:xfrm>
            <a:off x="2667000" y="2895600"/>
            <a:ext cx="3657600" cy="36576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81000"/>
            <a:ext cx="8229600" cy="4572000"/>
          </a:xfrm>
        </p:spPr>
        <p:txBody>
          <a:bodyPr>
            <a:normAutofit fontScale="92500" lnSpcReduction="20000"/>
          </a:bodyPr>
          <a:lstStyle/>
          <a:p>
            <a:pPr>
              <a:buNone/>
            </a:pPr>
            <a:r>
              <a:rPr lang="es-ES" dirty="0" smtClean="0">
                <a:solidFill>
                  <a:schemeClr val="accent1"/>
                </a:solidFill>
              </a:rPr>
              <a:t>5. </a:t>
            </a:r>
            <a:r>
              <a:rPr lang="es-ES" dirty="0" smtClean="0"/>
              <a:t>Haces clic en “Crear nuevo” y allí escoges lo que quieras hacer:   </a:t>
            </a:r>
          </a:p>
          <a:p>
            <a:r>
              <a:rPr lang="es-ES" dirty="0" smtClean="0">
                <a:solidFill>
                  <a:schemeClr val="accent1"/>
                </a:solidFill>
              </a:rPr>
              <a:t> Documento</a:t>
            </a:r>
            <a:r>
              <a:rPr lang="es-ES" dirty="0" smtClean="0"/>
              <a:t>, un documento de texto.</a:t>
            </a:r>
          </a:p>
          <a:p>
            <a:r>
              <a:rPr lang="es-ES" dirty="0" smtClean="0">
                <a:solidFill>
                  <a:schemeClr val="accent1"/>
                </a:solidFill>
              </a:rPr>
              <a:t>Presentación, </a:t>
            </a:r>
            <a:r>
              <a:rPr lang="es-ES" dirty="0" smtClean="0"/>
              <a:t>basada en diapositivas.</a:t>
            </a:r>
          </a:p>
          <a:p>
            <a:r>
              <a:rPr lang="es-ES" dirty="0" smtClean="0">
                <a:solidFill>
                  <a:schemeClr val="accent1"/>
                </a:solidFill>
              </a:rPr>
              <a:t>Hoja de cálculo.</a:t>
            </a:r>
          </a:p>
          <a:p>
            <a:r>
              <a:rPr lang="es-ES" dirty="0" smtClean="0">
                <a:solidFill>
                  <a:schemeClr val="accent1"/>
                </a:solidFill>
              </a:rPr>
              <a:t>Formulario</a:t>
            </a:r>
            <a:r>
              <a:rPr lang="es-ES" dirty="0" smtClean="0"/>
              <a:t>, con el que podemos recoger información de otros usuarios.</a:t>
            </a:r>
          </a:p>
          <a:p>
            <a:r>
              <a:rPr lang="es-ES" dirty="0" smtClean="0">
                <a:solidFill>
                  <a:schemeClr val="accent1"/>
                </a:solidFill>
              </a:rPr>
              <a:t>Dibujo</a:t>
            </a:r>
            <a:r>
              <a:rPr lang="es-ES" dirty="0" smtClean="0"/>
              <a:t>, donde podremos dibujar gráficos y diagramas.</a:t>
            </a:r>
          </a:p>
          <a:p>
            <a:r>
              <a:rPr lang="es-ES" dirty="0" smtClean="0">
                <a:solidFill>
                  <a:schemeClr val="accent1"/>
                </a:solidFill>
              </a:rPr>
              <a:t>Carpeta</a:t>
            </a:r>
            <a:r>
              <a:rPr lang="es-ES" dirty="0" smtClean="0"/>
              <a:t>, para organizar  </a:t>
            </a:r>
          </a:p>
          <a:p>
            <a:pPr>
              <a:buNone/>
            </a:pPr>
            <a:r>
              <a:rPr lang="es-ES" dirty="0" smtClean="0"/>
              <a:t>nuestros elementos.</a:t>
            </a:r>
          </a:p>
          <a:p>
            <a:pPr>
              <a:buNone/>
            </a:pPr>
            <a:endParaRPr lang="es-ES" dirty="0"/>
          </a:p>
        </p:txBody>
      </p:sp>
      <p:pic>
        <p:nvPicPr>
          <p:cNvPr id="4" name="Picture 2" descr="C:\Users\Rafa\Desktop\skhdf;.JPG"/>
          <p:cNvPicPr>
            <a:picLocks noChangeAspect="1" noChangeArrowheads="1"/>
          </p:cNvPicPr>
          <p:nvPr/>
        </p:nvPicPr>
        <p:blipFill>
          <a:blip r:embed="rId2" cstate="print"/>
          <a:srcRect r="64815"/>
          <a:stretch>
            <a:fillRect/>
          </a:stretch>
        </p:blipFill>
        <p:spPr bwMode="auto">
          <a:xfrm>
            <a:off x="6248400" y="3717756"/>
            <a:ext cx="2438400" cy="314024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latin typeface="AR CHRISTY" pitchFamily="2" charset="0"/>
              </a:rPr>
              <a:t>GOOGLE DOCS</a:t>
            </a:r>
            <a:endParaRPr lang="es-ES" dirty="0">
              <a:latin typeface="AR CHRISTY" pitchFamily="2" charset="0"/>
            </a:endParaRPr>
          </a:p>
        </p:txBody>
      </p:sp>
      <p:sp>
        <p:nvSpPr>
          <p:cNvPr id="3" name="2 Marcador de contenido"/>
          <p:cNvSpPr>
            <a:spLocks noGrp="1"/>
          </p:cNvSpPr>
          <p:nvPr>
            <p:ph idx="1"/>
          </p:nvPr>
        </p:nvSpPr>
        <p:spPr>
          <a:xfrm>
            <a:off x="381000" y="1600200"/>
            <a:ext cx="8229600" cy="4572000"/>
          </a:xfrm>
        </p:spPr>
        <p:txBody>
          <a:bodyPr>
            <a:normAutofit fontScale="92500" lnSpcReduction="10000"/>
          </a:bodyPr>
          <a:lstStyle/>
          <a:p>
            <a:r>
              <a:rPr lang="es-ES" dirty="0" smtClean="0"/>
              <a:t>Se pueden crear documentos de </a:t>
            </a:r>
            <a:r>
              <a:rPr lang="es-ES" dirty="0" err="1" smtClean="0"/>
              <a:t>texto,dibujos</a:t>
            </a:r>
            <a:r>
              <a:rPr lang="es-ES" dirty="0" smtClean="0"/>
              <a:t>, hojas de cálculo, presentaciones y bases de datos desde la misma aplicación o importarlos utilizando su interfaz web o enviándolos utilizando el correo electrónico, además de subir cualquier tipo de archivo. Los archivos se almacenan en los servidores de Google. Los archivos almacenados pueden ser exportados en diversos formatos estándar o ser enviados por correo electrónico.</a:t>
            </a:r>
          </a:p>
          <a:p>
            <a:pPr>
              <a:buNone/>
            </a:pP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1.bp.blogspot.com/_2ZFE5pLJGNw/Rv3SA5x-15I/AAAAAAAAAFU/dkyiQ_1YGWI/s320/google+docs+2.JPG"/>
          <p:cNvPicPr>
            <a:picLocks noChangeAspect="1" noChangeArrowheads="1"/>
          </p:cNvPicPr>
          <p:nvPr/>
        </p:nvPicPr>
        <p:blipFill>
          <a:blip r:embed="rId2" cstate="print"/>
          <a:srcRect/>
          <a:stretch>
            <a:fillRect/>
          </a:stretch>
        </p:blipFill>
        <p:spPr bwMode="auto">
          <a:xfrm>
            <a:off x="5562600" y="3861436"/>
            <a:ext cx="3581400" cy="2831546"/>
          </a:xfrm>
          <a:prstGeom prst="rect">
            <a:avLst/>
          </a:prstGeom>
          <a:noFill/>
        </p:spPr>
      </p:pic>
      <p:sp>
        <p:nvSpPr>
          <p:cNvPr id="3" name="2 Marcador de contenido"/>
          <p:cNvSpPr>
            <a:spLocks noGrp="1"/>
          </p:cNvSpPr>
          <p:nvPr>
            <p:ph idx="1"/>
          </p:nvPr>
        </p:nvSpPr>
        <p:spPr>
          <a:xfrm>
            <a:off x="457200" y="457200"/>
            <a:ext cx="5791200" cy="5410200"/>
          </a:xfrm>
        </p:spPr>
        <p:txBody>
          <a:bodyPr>
            <a:normAutofit lnSpcReduction="10000"/>
          </a:bodyPr>
          <a:lstStyle/>
          <a:p>
            <a:r>
              <a:rPr lang="es-ES" dirty="0" smtClean="0"/>
              <a:t>Durante la edición de los documentos, éstos se guardan automáticamente para evitar pérdida de información.</a:t>
            </a:r>
          </a:p>
          <a:p>
            <a:r>
              <a:rPr lang="es-ES" dirty="0" smtClean="0"/>
              <a:t>Otra característica importante es la posibilidad de colaboración de grupos de trabajo, además de poder compartirlos </a:t>
            </a:r>
          </a:p>
          <a:p>
            <a:r>
              <a:rPr lang="es-ES" dirty="0" smtClean="0"/>
              <a:t>con múltiples usuarios al mismo tiempo.</a:t>
            </a:r>
          </a:p>
          <a:p>
            <a:pPr>
              <a:buNone/>
            </a:pPr>
            <a:endParaRPr lang="es-ES" dirty="0" smtClean="0"/>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149</TotalTime>
  <Words>265</Words>
  <Application>Microsoft Office PowerPoint</Application>
  <PresentationFormat>Presentación en pantalla (4:3)</PresentationFormat>
  <Paragraphs>31</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Brío</vt:lpstr>
      <vt:lpstr>Presentación de PowerPoint</vt:lpstr>
      <vt:lpstr>QUE ES?</vt:lpstr>
      <vt:lpstr>COMO LO CREO?</vt:lpstr>
      <vt:lpstr>Presentación de PowerPoint</vt:lpstr>
      <vt:lpstr>Presentación de PowerPoint</vt:lpstr>
      <vt:lpstr>Presentación de PowerPoint</vt:lpstr>
      <vt:lpstr>Presentación de PowerPoint</vt:lpstr>
      <vt:lpstr>GOOGLE DOCS</vt:lpstr>
      <vt:lpstr>Presentación de PowerPoint</vt:lpstr>
      <vt:lpstr>EN CONCLUSION</vt:lpstr>
      <vt:lpstr>Presentación de PowerPoint</vt:lpstr>
      <vt:lpstr>BIBLIOGRAFÍA </vt:lpstr>
    </vt:vector>
  </TitlesOfParts>
  <Company>PERSONAL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RAFAEL SOSA MARTINEZ</dc:creator>
  <cp:lastModifiedBy>Profesora</cp:lastModifiedBy>
  <cp:revision>17</cp:revision>
  <dcterms:created xsi:type="dcterms:W3CDTF">2011-03-11T23:06:02Z</dcterms:created>
  <dcterms:modified xsi:type="dcterms:W3CDTF">2013-03-15T19:47:57Z</dcterms:modified>
</cp:coreProperties>
</file>